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57" r:id="rId3"/>
    <p:sldId id="256" r:id="rId4"/>
    <p:sldId id="258" r:id="rId5"/>
    <p:sldId id="259" r:id="rId6"/>
    <p:sldId id="269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6B57"/>
    <a:srgbClr val="8C6B5D"/>
    <a:srgbClr val="806339"/>
    <a:srgbClr val="57493F"/>
    <a:srgbClr val="928E8B"/>
    <a:srgbClr val="958260"/>
    <a:srgbClr val="8F8156"/>
    <a:srgbClr val="695436"/>
    <a:srgbClr val="99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0F0EFCB-9B04-4FD2-88B6-2EA2DD8886FE}"/>
              </a:ext>
            </a:extLst>
          </p:cNvPr>
          <p:cNvSpPr txBox="1"/>
          <p:nvPr/>
        </p:nvSpPr>
        <p:spPr>
          <a:xfrm>
            <a:off x="968152" y="542053"/>
            <a:ext cx="707856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6000" spc="300" dirty="0" smtClean="0"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NEVILLE BARTLEY</a:t>
            </a:r>
            <a:endParaRPr lang="en-US" sz="6000" spc="300" dirty="0"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pic>
        <p:nvPicPr>
          <p:cNvPr id="11" name="Picture 10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34A80E4F-6FE9-48C7-A56B-D54A0F0607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3508" y1="54167" x2="23508" y2="54167"/>
                        <a14:foregroundMark x1="7823" y1="38362" x2="7823" y2="38362"/>
                        <a14:foregroundMark x1="28145" y1="6753" x2="28145" y2="6753"/>
                        <a14:foregroundMark x1="39516" y1="42098" x2="39516" y2="42098"/>
                        <a14:backgroundMark x1="29395" y1="90948" x2="29395" y2="909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1479" y="2133660"/>
            <a:ext cx="2543375" cy="9487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AFA6F0-AC38-483F-B5A0-F4359D76102F}"/>
              </a:ext>
            </a:extLst>
          </p:cNvPr>
          <p:cNvSpPr txBox="1"/>
          <p:nvPr/>
        </p:nvSpPr>
        <p:spPr>
          <a:xfrm>
            <a:off x="3968363" y="2133660"/>
            <a:ext cx="4538944" cy="4158703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rabicPeriod"/>
            </a:pPr>
            <a:r>
              <a:rPr lang="en-NZ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Intentionally</a:t>
            </a:r>
          </a:p>
          <a:p>
            <a:pPr marL="742950" indent="-742950">
              <a:lnSpc>
                <a:spcPct val="150000"/>
              </a:lnSpc>
              <a:buFontTx/>
              <a:buAutoNum type="arabicPeriod"/>
            </a:pPr>
            <a:r>
              <a:rPr lang="en-NZ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Openly</a:t>
            </a:r>
          </a:p>
          <a:p>
            <a:pPr marL="742950" indent="-742950">
              <a:lnSpc>
                <a:spcPct val="150000"/>
              </a:lnSpc>
              <a:buFontTx/>
              <a:buAutoNum type="arabicPeriod"/>
            </a:pPr>
            <a:r>
              <a:rPr lang="en-NZ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Obediently</a:t>
            </a:r>
          </a:p>
          <a:p>
            <a:pPr marL="742950" indent="-742950">
              <a:lnSpc>
                <a:spcPct val="150000"/>
              </a:lnSpc>
              <a:buFontTx/>
              <a:buAutoNum type="arabicPeriod"/>
            </a:pPr>
            <a:r>
              <a:rPr lang="en-U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Miraculously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742950" indent="-742950">
              <a:lnSpc>
                <a:spcPct val="150000"/>
              </a:lnSpc>
              <a:buFontTx/>
              <a:buAutoNum type="arabicPeriod"/>
            </a:pP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608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-290" r="1169" b="4087"/>
          <a:stretch/>
        </p:blipFill>
        <p:spPr>
          <a:xfrm>
            <a:off x="0" y="-91440"/>
            <a:ext cx="12192000" cy="6949440"/>
          </a:xfrm>
          <a:prstGeom prst="rect">
            <a:avLst/>
          </a:prstGeom>
          <a:gradFill>
            <a:gsLst>
              <a:gs pos="48000">
                <a:srgbClr val="4F3D2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effectLst>
            <a:outerShdw blurRad="50800" dist="50800" dir="5400000" algn="ctr" rotWithShape="0">
              <a:schemeClr val="bg1"/>
            </a:outerShdw>
          </a:effectLst>
        </p:spPr>
      </p:pic>
      <p:cxnSp>
        <p:nvCxnSpPr>
          <p:cNvPr id="15" name="Straight Connector 14"/>
          <p:cNvCxnSpPr>
            <a:cxnSpLocks/>
          </p:cNvCxnSpPr>
          <p:nvPr/>
        </p:nvCxnSpPr>
        <p:spPr>
          <a:xfrm>
            <a:off x="3891064" y="3179427"/>
            <a:ext cx="4192621" cy="0"/>
          </a:xfrm>
          <a:prstGeom prst="line">
            <a:avLst/>
          </a:prstGeom>
          <a:ln w="25400">
            <a:solidFill>
              <a:srgbClr val="F09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F20EADE-A208-4443-962F-A1725FF5A6C9}"/>
              </a:ext>
            </a:extLst>
          </p:cNvPr>
          <p:cNvSpPr/>
          <p:nvPr/>
        </p:nvSpPr>
        <p:spPr>
          <a:xfrm>
            <a:off x="7021729" y="4083726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endParaRPr lang="en-NZ" sz="2000" b="1" dirty="0"/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Living 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Wisdom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Seminars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endParaRPr lang="en-US" sz="2000" b="1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EC3CF73-BDE9-4BCF-A00C-918C52E057E2}"/>
              </a:ext>
            </a:extLst>
          </p:cNvPr>
          <p:cNvSpPr/>
          <p:nvPr/>
        </p:nvSpPr>
        <p:spPr>
          <a:xfrm>
            <a:off x="2829108" y="4073973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Overcomers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Dinner</a:t>
            </a:r>
            <a:endParaRPr lang="en-US" sz="2000" b="1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B818A23-DE02-40D1-A711-D1E4BA9F552C}"/>
              </a:ext>
            </a:extLst>
          </p:cNvPr>
          <p:cNvCxnSpPr>
            <a:cxnSpLocks/>
          </p:cNvCxnSpPr>
          <p:nvPr/>
        </p:nvCxnSpPr>
        <p:spPr>
          <a:xfrm>
            <a:off x="3896289" y="3179427"/>
            <a:ext cx="0" cy="904299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53ECB57-F861-43F2-A241-8F8D493EEA39}"/>
              </a:ext>
            </a:extLst>
          </p:cNvPr>
          <p:cNvCxnSpPr>
            <a:cxnSpLocks/>
          </p:cNvCxnSpPr>
          <p:nvPr/>
        </p:nvCxnSpPr>
        <p:spPr>
          <a:xfrm>
            <a:off x="8083685" y="3179427"/>
            <a:ext cx="0" cy="894546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F983604-AC3D-43A5-9A9D-097DBDDAFF0D}"/>
              </a:ext>
            </a:extLst>
          </p:cNvPr>
          <p:cNvSpPr/>
          <p:nvPr/>
        </p:nvSpPr>
        <p:spPr>
          <a:xfrm>
            <a:off x="5001067" y="892787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Mental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Health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Project</a:t>
            </a:r>
            <a:endParaRPr lang="en-US" sz="2000" b="1" dirty="0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575FA20-0C3A-45A1-B901-2DA9F1F4FFEE}"/>
              </a:ext>
            </a:extLst>
          </p:cNvPr>
          <p:cNvCxnSpPr>
            <a:cxnSpLocks/>
          </p:cNvCxnSpPr>
          <p:nvPr/>
        </p:nvCxnSpPr>
        <p:spPr>
          <a:xfrm>
            <a:off x="6049832" y="2187697"/>
            <a:ext cx="0" cy="981977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126CDE9-599D-4001-8A65-97AEADCCB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562" y="6234312"/>
            <a:ext cx="391829" cy="477416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371558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-290" r="1169" b="4087"/>
          <a:stretch/>
        </p:blipFill>
        <p:spPr>
          <a:xfrm>
            <a:off x="0" y="-91440"/>
            <a:ext cx="12192000" cy="6949440"/>
          </a:xfrm>
          <a:prstGeom prst="rect">
            <a:avLst/>
          </a:prstGeom>
          <a:gradFill>
            <a:gsLst>
              <a:gs pos="48000">
                <a:srgbClr val="4F3D2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F20EADE-A208-4443-962F-A1725FF5A6C9}"/>
              </a:ext>
            </a:extLst>
          </p:cNvPr>
          <p:cNvSpPr/>
          <p:nvPr/>
        </p:nvSpPr>
        <p:spPr>
          <a:xfrm>
            <a:off x="4987876" y="5067091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endParaRPr lang="en-NZ" sz="2800" b="1" dirty="0"/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Praying for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a breakthrough 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in Upper Hutt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endParaRPr lang="en-US" sz="2800" b="1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EC3CF73-BDE9-4BCF-A00C-918C52E057E2}"/>
              </a:ext>
            </a:extLst>
          </p:cNvPr>
          <p:cNvSpPr/>
          <p:nvPr/>
        </p:nvSpPr>
        <p:spPr>
          <a:xfrm>
            <a:off x="4987876" y="2877739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800" b="1" dirty="0"/>
              <a:t>Praying for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800" b="1" dirty="0"/>
              <a:t>4ABC</a:t>
            </a:r>
            <a:endParaRPr lang="en-US" sz="2800" b="1" dirty="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53ECB57-F861-43F2-A241-8F8D493EEA39}"/>
              </a:ext>
            </a:extLst>
          </p:cNvPr>
          <p:cNvCxnSpPr>
            <a:cxnSpLocks/>
          </p:cNvCxnSpPr>
          <p:nvPr/>
        </p:nvCxnSpPr>
        <p:spPr>
          <a:xfrm>
            <a:off x="6049832" y="4172649"/>
            <a:ext cx="0" cy="894546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F983604-AC3D-43A5-9A9D-097DBDDAFF0D}"/>
              </a:ext>
            </a:extLst>
          </p:cNvPr>
          <p:cNvSpPr/>
          <p:nvPr/>
        </p:nvSpPr>
        <p:spPr>
          <a:xfrm>
            <a:off x="5001067" y="600956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3200" b="1" dirty="0"/>
              <a:t>Prayer</a:t>
            </a:r>
            <a:endParaRPr lang="en-US" sz="3200" b="1" dirty="0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575FA20-0C3A-45A1-B901-2DA9F1F4FFEE}"/>
              </a:ext>
            </a:extLst>
          </p:cNvPr>
          <p:cNvCxnSpPr>
            <a:cxnSpLocks/>
          </p:cNvCxnSpPr>
          <p:nvPr/>
        </p:nvCxnSpPr>
        <p:spPr>
          <a:xfrm>
            <a:off x="6049832" y="1895866"/>
            <a:ext cx="0" cy="981977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126CDE9-599D-4001-8A65-97AEADCCB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562" y="6234312"/>
            <a:ext cx="391829" cy="477416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1975876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-290" r="1169" b="4087"/>
          <a:stretch/>
        </p:blipFill>
        <p:spPr>
          <a:xfrm>
            <a:off x="0" y="-91440"/>
            <a:ext cx="12192000" cy="6949440"/>
          </a:xfrm>
          <a:prstGeom prst="rect">
            <a:avLst/>
          </a:prstGeom>
          <a:gradFill>
            <a:gsLst>
              <a:gs pos="48000">
                <a:srgbClr val="4F3D2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effectLst>
            <a:outerShdw blurRad="50800" dist="50800" dir="5400000" algn="ctr" rotWithShape="0">
              <a:schemeClr val="bg1"/>
            </a:outerShdw>
          </a:effectLst>
        </p:spPr>
      </p:pic>
      <p:cxnSp>
        <p:nvCxnSpPr>
          <p:cNvPr id="15" name="Straight Connector 14"/>
          <p:cNvCxnSpPr>
            <a:cxnSpLocks/>
          </p:cNvCxnSpPr>
          <p:nvPr/>
        </p:nvCxnSpPr>
        <p:spPr>
          <a:xfrm>
            <a:off x="3891064" y="3179427"/>
            <a:ext cx="4192621" cy="0"/>
          </a:xfrm>
          <a:prstGeom prst="line">
            <a:avLst/>
          </a:prstGeom>
          <a:ln w="25400">
            <a:solidFill>
              <a:srgbClr val="F09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F20EADE-A208-4443-962F-A1725FF5A6C9}"/>
              </a:ext>
            </a:extLst>
          </p:cNvPr>
          <p:cNvSpPr/>
          <p:nvPr/>
        </p:nvSpPr>
        <p:spPr>
          <a:xfrm>
            <a:off x="7021729" y="4083726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endParaRPr lang="en-NZ" b="1" dirty="0"/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Exploring a journey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of  faith in Jesus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endParaRPr lang="en-US" b="1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EC3CF73-BDE9-4BCF-A00C-918C52E057E2}"/>
              </a:ext>
            </a:extLst>
          </p:cNvPr>
          <p:cNvSpPr/>
          <p:nvPr/>
        </p:nvSpPr>
        <p:spPr>
          <a:xfrm>
            <a:off x="2829108" y="4073973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1200" b="1" dirty="0"/>
              <a:t>Connecting with people searching for 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1200" b="1" dirty="0"/>
              <a:t>answers to life’s big questions</a:t>
            </a:r>
            <a:endParaRPr lang="en-US" sz="1200" b="1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B818A23-DE02-40D1-A711-D1E4BA9F552C}"/>
              </a:ext>
            </a:extLst>
          </p:cNvPr>
          <p:cNvCxnSpPr>
            <a:cxnSpLocks/>
          </p:cNvCxnSpPr>
          <p:nvPr/>
        </p:nvCxnSpPr>
        <p:spPr>
          <a:xfrm>
            <a:off x="3896289" y="3179427"/>
            <a:ext cx="0" cy="904299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53ECB57-F861-43F2-A241-8F8D493EEA39}"/>
              </a:ext>
            </a:extLst>
          </p:cNvPr>
          <p:cNvCxnSpPr>
            <a:cxnSpLocks/>
          </p:cNvCxnSpPr>
          <p:nvPr/>
        </p:nvCxnSpPr>
        <p:spPr>
          <a:xfrm>
            <a:off x="8083685" y="3179427"/>
            <a:ext cx="0" cy="894546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F983604-AC3D-43A5-9A9D-097DBDDAFF0D}"/>
              </a:ext>
            </a:extLst>
          </p:cNvPr>
          <p:cNvSpPr/>
          <p:nvPr/>
        </p:nvSpPr>
        <p:spPr>
          <a:xfrm>
            <a:off x="5001067" y="892787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The Living Room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Project</a:t>
            </a:r>
            <a:endParaRPr lang="en-US" b="1" dirty="0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575FA20-0C3A-45A1-B901-2DA9F1F4FFEE}"/>
              </a:ext>
            </a:extLst>
          </p:cNvPr>
          <p:cNvCxnSpPr>
            <a:cxnSpLocks/>
          </p:cNvCxnSpPr>
          <p:nvPr/>
        </p:nvCxnSpPr>
        <p:spPr>
          <a:xfrm>
            <a:off x="6049832" y="2187697"/>
            <a:ext cx="0" cy="981977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126CDE9-599D-4001-8A65-97AEADCCB1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562" y="6234312"/>
            <a:ext cx="391829" cy="477416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012991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-934" r="1169" b="3499"/>
          <a:stretch/>
        </p:blipFill>
        <p:spPr>
          <a:xfrm>
            <a:off x="0" y="-69759"/>
            <a:ext cx="12192000" cy="69494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861" y="1225684"/>
            <a:ext cx="3800279" cy="4630367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</p:spPr>
      </p:pic>
    </p:spTree>
    <p:extLst>
      <p:ext uri="{BB962C8B-B14F-4D97-AF65-F5344CB8AC3E}">
        <p14:creationId xmlns:p14="http://schemas.microsoft.com/office/powerpoint/2010/main" val="25849283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CF9BE4-B0C8-46C7-A03A-1299ED9F2019}"/>
              </a:ext>
            </a:extLst>
          </p:cNvPr>
          <p:cNvSpPr txBox="1"/>
          <p:nvPr/>
        </p:nvSpPr>
        <p:spPr>
          <a:xfrm>
            <a:off x="968151" y="1719128"/>
            <a:ext cx="3779955" cy="6447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3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 Your </a:t>
            </a:r>
            <a:r>
              <a:rPr lang="en-NZ" sz="3600" b="1" i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Why</a:t>
            </a:r>
            <a:endParaRPr lang="en-US" sz="3600" b="1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F21380-C993-4BCA-9254-02A0795521E3}"/>
              </a:ext>
            </a:extLst>
          </p:cNvPr>
          <p:cNvSpPr txBox="1"/>
          <p:nvPr/>
        </p:nvSpPr>
        <p:spPr>
          <a:xfrm>
            <a:off x="968151" y="3028402"/>
            <a:ext cx="3320630" cy="4616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Overcome Resistance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8" descr="A picture containing sport&#10;&#10;Description generated with very high confidence">
            <a:extLst>
              <a:ext uri="{FF2B5EF4-FFF2-40B4-BE49-F238E27FC236}">
                <a16:creationId xmlns:a16="http://schemas.microsoft.com/office/drawing/2014/main" id="{EFE4D93C-BD3A-4BC0-ACB6-831B7C07F4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008" b="89844" l="6625" r="94625">
                        <a14:foregroundMark x1="48750" y1="70703" x2="48750" y2="70703"/>
                        <a14:foregroundMark x1="91750" y1="73047" x2="91750" y2="73047"/>
                        <a14:foregroundMark x1="93000" y1="68359" x2="93000" y2="68359"/>
                        <a14:foregroundMark x1="94625" y1="71094" x2="94625" y2="71094"/>
                        <a14:foregroundMark x1="90500" y1="75586" x2="90500" y2="75586"/>
                        <a14:foregroundMark x1="88875" y1="73633" x2="88875" y2="73633"/>
                        <a14:foregroundMark x1="48000" y1="73633" x2="48000" y2="73633"/>
                        <a14:foregroundMark x1="49875" y1="70703" x2="49875" y2="70703"/>
                        <a14:foregroundMark x1="22750" y1="66406" x2="22750" y2="66406"/>
                        <a14:foregroundMark x1="21625" y1="65234" x2="21625" y2="65234"/>
                        <a14:foregroundMark x1="21875" y1="67188" x2="21875" y2="67188"/>
                        <a14:foregroundMark x1="22125" y1="65234" x2="22125" y2="65234"/>
                        <a14:foregroundMark x1="8250" y1="66211" x2="8250" y2="66211"/>
                        <a14:foregroundMark x1="10000" y1="65234" x2="10000" y2="65234"/>
                        <a14:foregroundMark x1="7625" y1="66992" x2="7625" y2="66992"/>
                        <a14:foregroundMark x1="7000" y1="66992" x2="7000" y2="66992"/>
                        <a14:foregroundMark x1="6625" y1="66602" x2="6625" y2="66602"/>
                        <a14:foregroundMark x1="51250" y1="70898" x2="51250" y2="70898"/>
                        <a14:foregroundMark x1="92375" y1="65430" x2="92375" y2="65430"/>
                        <a14:foregroundMark x1="83875" y1="84961" x2="83875" y2="84961"/>
                        <a14:foregroundMark x1="79750" y1="86719" x2="79750" y2="86719"/>
                        <a14:foregroundMark x1="84375" y1="82422" x2="84375" y2="82422"/>
                        <a14:foregroundMark x1="57125" y1="8008" x2="57125" y2="800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2978" y="3591478"/>
            <a:ext cx="4280933" cy="27397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014498-1FDC-4D7A-83A0-DCF116355EBB}"/>
              </a:ext>
            </a:extLst>
          </p:cNvPr>
          <p:cNvSpPr txBox="1"/>
          <p:nvPr/>
        </p:nvSpPr>
        <p:spPr>
          <a:xfrm>
            <a:off x="968152" y="2465315"/>
            <a:ext cx="6590888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Desire &amp; Authentic Passion</a:t>
            </a:r>
            <a:endParaRPr lang="en-US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F0EFCB-9B04-4FD2-88B6-2EA2DD8886FE}"/>
              </a:ext>
            </a:extLst>
          </p:cNvPr>
          <p:cNvSpPr txBox="1"/>
          <p:nvPr/>
        </p:nvSpPr>
        <p:spPr>
          <a:xfrm>
            <a:off x="968152" y="542053"/>
            <a:ext cx="707856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6000" spc="300" dirty="0" smtClean="0"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STEPS FOR GROWTH</a:t>
            </a:r>
            <a:endParaRPr lang="en-NZ" sz="6000" spc="300" dirty="0"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78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256E1603-31ED-4FF3-A494-CA3A3C9B14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2255" y1="28000" x2="12255" y2="28000"/>
                        <a14:foregroundMark x1="55392" y1="7200" x2="55392" y2="7200"/>
                        <a14:foregroundMark x1="55392" y1="5200" x2="55392" y2="52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36300" y="1655677"/>
            <a:ext cx="1243483" cy="1523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F0EFCB-9B04-4FD2-88B6-2EA2DD8886FE}"/>
              </a:ext>
            </a:extLst>
          </p:cNvPr>
          <p:cNvSpPr txBox="1"/>
          <p:nvPr/>
        </p:nvSpPr>
        <p:spPr>
          <a:xfrm>
            <a:off x="968152" y="542053"/>
            <a:ext cx="707856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6000" spc="300" dirty="0" smtClean="0"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DEVELOP STRATEGY</a:t>
            </a:r>
            <a:endParaRPr lang="en-NZ" sz="6000" spc="300" dirty="0"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CF9BE4-B0C8-46C7-A03A-1299ED9F2019}"/>
              </a:ext>
            </a:extLst>
          </p:cNvPr>
          <p:cNvSpPr txBox="1"/>
          <p:nvPr/>
        </p:nvSpPr>
        <p:spPr>
          <a:xfrm>
            <a:off x="968151" y="1719128"/>
            <a:ext cx="3492879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3600" b="1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Clarify </a:t>
            </a:r>
            <a:r>
              <a:rPr lang="en-NZ" sz="3600" b="1" i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</a:t>
            </a:r>
            <a:r>
              <a:rPr lang="en-NZ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&amp; when</a:t>
            </a:r>
            <a:endParaRPr lang="en-NZ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026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treet sign on a pole&#10;&#10;Description generated with very high confidence">
            <a:extLst>
              <a:ext uri="{FF2B5EF4-FFF2-40B4-BE49-F238E27FC236}">
                <a16:creationId xmlns:a16="http://schemas.microsoft.com/office/drawing/2014/main" id="{E6C68FB2-30CD-4939-BFBE-89656878C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082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standing in front of a sunset&#10;&#10;Description generated with high confidence">
            <a:extLst>
              <a:ext uri="{FF2B5EF4-FFF2-40B4-BE49-F238E27FC236}">
                <a16:creationId xmlns:a16="http://schemas.microsoft.com/office/drawing/2014/main" id="{E7C4D562-F6F3-4E21-AD00-98441B906E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F0EFCB-9B04-4FD2-88B6-2EA2DD8886FE}"/>
              </a:ext>
            </a:extLst>
          </p:cNvPr>
          <p:cNvSpPr txBox="1"/>
          <p:nvPr/>
        </p:nvSpPr>
        <p:spPr>
          <a:xfrm>
            <a:off x="907192" y="560254"/>
            <a:ext cx="7078568" cy="19389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6000" spc="3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BEING POSITIONED FOR GROWTH</a:t>
            </a:r>
            <a:endParaRPr lang="en-NZ" sz="6000" spc="300" dirty="0">
              <a:solidFill>
                <a:schemeClr val="bg1">
                  <a:lumMod val="85000"/>
                  <a:lumOff val="15000"/>
                </a:schemeClr>
              </a:solidFill>
              <a:latin typeface="Open Sans Condensed" panose="020B0806030504020204" pitchFamily="34" charset="0"/>
              <a:ea typeface="Open Sans Condensed" panose="020B0806030504020204" pitchFamily="34" charset="0"/>
              <a:cs typeface="Open Sans Condensed" panose="020B08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AFA6F0-AC38-483F-B5A0-F4359D76102F}"/>
              </a:ext>
            </a:extLst>
          </p:cNvPr>
          <p:cNvSpPr txBox="1"/>
          <p:nvPr/>
        </p:nvSpPr>
        <p:spPr>
          <a:xfrm>
            <a:off x="907192" y="2924297"/>
            <a:ext cx="7735581" cy="175432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AutoNum type="arabicPeriod"/>
            </a:pPr>
            <a:r>
              <a:rPr lang="en-NZ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Readiness </a:t>
            </a:r>
            <a:r>
              <a:rPr lang="en-NZ" sz="3600" dirty="0">
                <a:solidFill>
                  <a:schemeClr val="bg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prayer &amp; </a:t>
            </a:r>
            <a:r>
              <a:rPr lang="en-NZ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worship</a:t>
            </a:r>
          </a:p>
          <a:p>
            <a:pPr marL="742950" indent="-742950">
              <a:lnSpc>
                <a:spcPct val="150000"/>
              </a:lnSpc>
              <a:buAutoNum type="arabicPeriod"/>
            </a:pPr>
            <a:r>
              <a:rPr lang="en-NZ" sz="3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Surrender</a:t>
            </a:r>
            <a:endParaRPr lang="en-NZ" sz="3600" dirty="0">
              <a:solidFill>
                <a:schemeClr val="bg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3882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2014498-1FDC-4D7A-83A0-DCF116355EBB}"/>
              </a:ext>
            </a:extLst>
          </p:cNvPr>
          <p:cNvSpPr txBox="1"/>
          <p:nvPr/>
        </p:nvSpPr>
        <p:spPr>
          <a:xfrm>
            <a:off x="968152" y="1608065"/>
            <a:ext cx="6590888" cy="446526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Live intentionally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Live Openly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Live Obediently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Live Miraculously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 your Why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 a Strategy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Share your Vision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 Positioned for Growth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F0EFCB-9B04-4FD2-88B6-2EA2DD8886FE}"/>
              </a:ext>
            </a:extLst>
          </p:cNvPr>
          <p:cNvSpPr txBox="1"/>
          <p:nvPr/>
        </p:nvSpPr>
        <p:spPr>
          <a:xfrm>
            <a:off x="968152" y="542053"/>
            <a:ext cx="9204548" cy="1015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NZ" sz="6000" spc="300" dirty="0"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Keys For Personal Growth</a:t>
            </a:r>
          </a:p>
        </p:txBody>
      </p:sp>
    </p:spTree>
    <p:extLst>
      <p:ext uri="{BB962C8B-B14F-4D97-AF65-F5344CB8AC3E}">
        <p14:creationId xmlns:p14="http://schemas.microsoft.com/office/powerpoint/2010/main" val="1328665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-934" r="1169" b="3499"/>
          <a:stretch/>
        </p:blipFill>
        <p:spPr>
          <a:xfrm>
            <a:off x="0" y="-69759"/>
            <a:ext cx="12192000" cy="69494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861" y="1225684"/>
            <a:ext cx="3800279" cy="4630367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</p:spPr>
      </p:pic>
      <p:cxnSp>
        <p:nvCxnSpPr>
          <p:cNvPr id="13" name="Straight Connector 12"/>
          <p:cNvCxnSpPr/>
          <p:nvPr/>
        </p:nvCxnSpPr>
        <p:spPr>
          <a:xfrm>
            <a:off x="6364448" y="938963"/>
            <a:ext cx="0" cy="126439"/>
          </a:xfrm>
          <a:prstGeom prst="line">
            <a:avLst/>
          </a:prstGeom>
          <a:ln>
            <a:solidFill>
              <a:srgbClr val="FEB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5688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1164" r="1169" b="4087"/>
          <a:stretch/>
        </p:blipFill>
        <p:spPr>
          <a:xfrm>
            <a:off x="0" y="0"/>
            <a:ext cx="12192000" cy="6844441"/>
          </a:xfrm>
          <a:prstGeom prst="rect">
            <a:avLst/>
          </a:prstGeom>
        </p:spPr>
      </p:pic>
      <p:cxnSp>
        <p:nvCxnSpPr>
          <p:cNvPr id="15" name="Straight Connector 14"/>
          <p:cNvCxnSpPr>
            <a:cxnSpLocks/>
          </p:cNvCxnSpPr>
          <p:nvPr/>
        </p:nvCxnSpPr>
        <p:spPr>
          <a:xfrm>
            <a:off x="1573211" y="3102560"/>
            <a:ext cx="9131141" cy="9755"/>
          </a:xfrm>
          <a:prstGeom prst="line">
            <a:avLst/>
          </a:prstGeom>
          <a:ln w="25400">
            <a:solidFill>
              <a:srgbClr val="F09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</p:cNvCxnSpPr>
          <p:nvPr/>
        </p:nvCxnSpPr>
        <p:spPr>
          <a:xfrm>
            <a:off x="4493703" y="3102560"/>
            <a:ext cx="0" cy="904299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B818A23-DE02-40D1-A711-D1E4BA9F552C}"/>
              </a:ext>
            </a:extLst>
          </p:cNvPr>
          <p:cNvCxnSpPr>
            <a:cxnSpLocks/>
          </p:cNvCxnSpPr>
          <p:nvPr/>
        </p:nvCxnSpPr>
        <p:spPr>
          <a:xfrm>
            <a:off x="1586070" y="3112315"/>
            <a:ext cx="0" cy="904299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BA5B96E-B676-4972-B355-ABDE9875502C}"/>
              </a:ext>
            </a:extLst>
          </p:cNvPr>
          <p:cNvCxnSpPr>
            <a:cxnSpLocks/>
          </p:cNvCxnSpPr>
          <p:nvPr/>
        </p:nvCxnSpPr>
        <p:spPr>
          <a:xfrm>
            <a:off x="8078584" y="3102561"/>
            <a:ext cx="0" cy="904299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53ECB57-F861-43F2-A241-8F8D493EEA39}"/>
              </a:ext>
            </a:extLst>
          </p:cNvPr>
          <p:cNvCxnSpPr>
            <a:cxnSpLocks/>
          </p:cNvCxnSpPr>
          <p:nvPr/>
        </p:nvCxnSpPr>
        <p:spPr>
          <a:xfrm>
            <a:off x="10704352" y="3102562"/>
            <a:ext cx="0" cy="904299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F983604-AC3D-43A5-9A9D-097DBDDAFF0D}"/>
              </a:ext>
            </a:extLst>
          </p:cNvPr>
          <p:cNvSpPr/>
          <p:nvPr/>
        </p:nvSpPr>
        <p:spPr>
          <a:xfrm>
            <a:off x="5017831" y="622752"/>
            <a:ext cx="2456746" cy="1497833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marL="0" lvl="0" indent="0" algn="ctr" defTabSz="533400">
              <a:spcBef>
                <a:spcPct val="0"/>
              </a:spcBef>
              <a:spcAft>
                <a:spcPct val="35000"/>
              </a:spcAft>
              <a:buNone/>
            </a:pPr>
            <a:r>
              <a:rPr lang="en-NZ" sz="2400" b="1" dirty="0"/>
              <a:t>Domestic Violence </a:t>
            </a:r>
          </a:p>
          <a:p>
            <a:pPr marL="0" lvl="0" indent="0" algn="ctr" defTabSz="533400">
              <a:spcBef>
                <a:spcPct val="0"/>
              </a:spcBef>
              <a:spcAft>
                <a:spcPct val="35000"/>
              </a:spcAft>
              <a:buNone/>
            </a:pPr>
            <a:r>
              <a:rPr lang="en-NZ" sz="2400" b="1" kern="1200" dirty="0"/>
              <a:t>Project</a:t>
            </a:r>
            <a:endParaRPr lang="en-US" sz="2400" b="1" kern="1200" dirty="0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575FA20-0C3A-45A1-B901-2DA9F1F4FFEE}"/>
              </a:ext>
            </a:extLst>
          </p:cNvPr>
          <p:cNvCxnSpPr>
            <a:cxnSpLocks/>
          </p:cNvCxnSpPr>
          <p:nvPr/>
        </p:nvCxnSpPr>
        <p:spPr>
          <a:xfrm>
            <a:off x="6301502" y="2120585"/>
            <a:ext cx="0" cy="981977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CDC7E3A-7602-4B4A-9CD9-030FB224B9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562" y="6234312"/>
            <a:ext cx="391829" cy="477416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F63809F-D0A9-4225-AA07-4F71274261F4}"/>
              </a:ext>
            </a:extLst>
          </p:cNvPr>
          <p:cNvSpPr/>
          <p:nvPr/>
        </p:nvSpPr>
        <p:spPr>
          <a:xfrm>
            <a:off x="9475979" y="4006861"/>
            <a:ext cx="2456746" cy="1497833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1200" b="1" dirty="0"/>
              <a:t>School Program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1200" b="1" dirty="0"/>
              <a:t>Breaking the domestic violence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1200" b="1" dirty="0"/>
              <a:t>Cycle. Tools to cope with porn.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1200" b="1" dirty="0"/>
              <a:t>Tools for making your mind your friend</a:t>
            </a:r>
            <a:endParaRPr lang="en-US" sz="1200" b="1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A57C355-3A40-462C-92B4-0D4C70862303}"/>
              </a:ext>
            </a:extLst>
          </p:cNvPr>
          <p:cNvSpPr/>
          <p:nvPr/>
        </p:nvSpPr>
        <p:spPr>
          <a:xfrm>
            <a:off x="6758554" y="4006861"/>
            <a:ext cx="2456746" cy="1497833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Support for women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living with domestic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b="1" dirty="0"/>
              <a:t>violence</a:t>
            </a:r>
            <a:endParaRPr lang="en-US" b="1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E59C2AA-D02B-46A8-A88B-D6CCF1667344}"/>
              </a:ext>
            </a:extLst>
          </p:cNvPr>
          <p:cNvSpPr/>
          <p:nvPr/>
        </p:nvSpPr>
        <p:spPr>
          <a:xfrm>
            <a:off x="3265330" y="4016614"/>
            <a:ext cx="2456746" cy="1497833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Men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Mentoring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Men</a:t>
            </a:r>
            <a:endParaRPr lang="en-US" sz="2000" b="1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1C0F073-5316-408C-96DF-150C7931B9BB}"/>
              </a:ext>
            </a:extLst>
          </p:cNvPr>
          <p:cNvSpPr/>
          <p:nvPr/>
        </p:nvSpPr>
        <p:spPr>
          <a:xfrm>
            <a:off x="357697" y="4026369"/>
            <a:ext cx="2456746" cy="1497833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PSO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HOUSE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86726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t="-290" r="1169" b="4087"/>
          <a:stretch/>
        </p:blipFill>
        <p:spPr>
          <a:xfrm>
            <a:off x="0" y="-98943"/>
            <a:ext cx="12192000" cy="6949440"/>
          </a:xfrm>
          <a:prstGeom prst="rect">
            <a:avLst/>
          </a:prstGeom>
          <a:gradFill>
            <a:gsLst>
              <a:gs pos="48000">
                <a:srgbClr val="4F3D20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</a:gradFill>
          <a:effectLst>
            <a:outerShdw blurRad="50800" dist="50800" dir="5400000" algn="ctr" rotWithShape="0">
              <a:schemeClr val="bg1"/>
            </a:outerShdw>
          </a:effectLst>
        </p:spPr>
      </p:pic>
      <p:cxnSp>
        <p:nvCxnSpPr>
          <p:cNvPr id="15" name="Straight Connector 14"/>
          <p:cNvCxnSpPr>
            <a:cxnSpLocks/>
          </p:cNvCxnSpPr>
          <p:nvPr/>
        </p:nvCxnSpPr>
        <p:spPr>
          <a:xfrm>
            <a:off x="2830161" y="2122414"/>
            <a:ext cx="6875569" cy="0"/>
          </a:xfrm>
          <a:prstGeom prst="line">
            <a:avLst/>
          </a:prstGeom>
          <a:ln w="25400">
            <a:solidFill>
              <a:srgbClr val="F09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BE78DCA0-13DF-42BE-9BAB-D4C5D9173E51}"/>
              </a:ext>
            </a:extLst>
          </p:cNvPr>
          <p:cNvSpPr/>
          <p:nvPr/>
        </p:nvSpPr>
        <p:spPr>
          <a:xfrm>
            <a:off x="8635385" y="2634144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Food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Project</a:t>
            </a:r>
            <a:endParaRPr lang="en-US" sz="2400" b="1" dirty="0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5C6E5172-3976-4E06-BB9D-941E6F7B03C7}"/>
              </a:ext>
            </a:extLst>
          </p:cNvPr>
          <p:cNvSpPr/>
          <p:nvPr/>
        </p:nvSpPr>
        <p:spPr>
          <a:xfrm>
            <a:off x="5098995" y="2660708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Mainly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Play</a:t>
            </a:r>
            <a:endParaRPr lang="en-US" sz="2400" b="1" dirty="0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CEC3CF73-BDE9-4BCF-A00C-918C52E057E2}"/>
              </a:ext>
            </a:extLst>
          </p:cNvPr>
          <p:cNvSpPr/>
          <p:nvPr/>
        </p:nvSpPr>
        <p:spPr>
          <a:xfrm>
            <a:off x="1768205" y="2634144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After School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Care</a:t>
            </a:r>
            <a:endParaRPr lang="en-US" sz="2400" b="1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BA5B96E-B676-4972-B355-ABDE9875502C}"/>
              </a:ext>
            </a:extLst>
          </p:cNvPr>
          <p:cNvCxnSpPr>
            <a:cxnSpLocks/>
          </p:cNvCxnSpPr>
          <p:nvPr/>
        </p:nvCxnSpPr>
        <p:spPr>
          <a:xfrm>
            <a:off x="9697341" y="2122414"/>
            <a:ext cx="0" cy="520118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2F983604-AC3D-43A5-9A9D-097DBDDAFF0D}"/>
              </a:ext>
            </a:extLst>
          </p:cNvPr>
          <p:cNvSpPr/>
          <p:nvPr/>
        </p:nvSpPr>
        <p:spPr>
          <a:xfrm>
            <a:off x="5098995" y="343099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Timberlea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Project</a:t>
            </a:r>
            <a:endParaRPr lang="en-US" sz="2400" b="1" dirty="0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4575FA20-0C3A-45A1-B901-2DA9F1F4FFEE}"/>
              </a:ext>
            </a:extLst>
          </p:cNvPr>
          <p:cNvCxnSpPr>
            <a:cxnSpLocks/>
          </p:cNvCxnSpPr>
          <p:nvPr/>
        </p:nvCxnSpPr>
        <p:spPr>
          <a:xfrm>
            <a:off x="6160951" y="1632521"/>
            <a:ext cx="0" cy="473116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293F04-1706-4D4E-8B7C-1A7525EF6A44}"/>
              </a:ext>
            </a:extLst>
          </p:cNvPr>
          <p:cNvCxnSpPr>
            <a:cxnSpLocks/>
          </p:cNvCxnSpPr>
          <p:nvPr/>
        </p:nvCxnSpPr>
        <p:spPr>
          <a:xfrm>
            <a:off x="6160951" y="2140590"/>
            <a:ext cx="0" cy="520118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E7B377F-64BD-4C77-B1A8-BEC5FF4DAB1E}"/>
              </a:ext>
            </a:extLst>
          </p:cNvPr>
          <p:cNvCxnSpPr>
            <a:cxnSpLocks/>
          </p:cNvCxnSpPr>
          <p:nvPr/>
        </p:nvCxnSpPr>
        <p:spPr>
          <a:xfrm>
            <a:off x="2830161" y="2114026"/>
            <a:ext cx="0" cy="520118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A5F96B-241A-4104-BAF6-D11CB33AC232}"/>
              </a:ext>
            </a:extLst>
          </p:cNvPr>
          <p:cNvCxnSpPr>
            <a:cxnSpLocks/>
          </p:cNvCxnSpPr>
          <p:nvPr/>
        </p:nvCxnSpPr>
        <p:spPr>
          <a:xfrm>
            <a:off x="9705730" y="2122414"/>
            <a:ext cx="0" cy="520118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B58B02A-BE8E-4CF5-A20B-7B54A034611F}"/>
              </a:ext>
            </a:extLst>
          </p:cNvPr>
          <p:cNvCxnSpPr>
            <a:cxnSpLocks/>
          </p:cNvCxnSpPr>
          <p:nvPr/>
        </p:nvCxnSpPr>
        <p:spPr>
          <a:xfrm>
            <a:off x="2830161" y="3929054"/>
            <a:ext cx="0" cy="520118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F79DC62-FF95-4EEA-9BAB-2FCC6AA8BFF4}"/>
              </a:ext>
            </a:extLst>
          </p:cNvPr>
          <p:cNvSpPr/>
          <p:nvPr/>
        </p:nvSpPr>
        <p:spPr>
          <a:xfrm>
            <a:off x="1768205" y="4440783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Big Buddy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400" b="1" dirty="0"/>
              <a:t>Program</a:t>
            </a:r>
            <a:endParaRPr lang="en-US" sz="2400" b="1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70FA847-5E62-4692-8FD0-86478E33C5CB}"/>
              </a:ext>
            </a:extLst>
          </p:cNvPr>
          <p:cNvSpPr/>
          <p:nvPr/>
        </p:nvSpPr>
        <p:spPr>
          <a:xfrm>
            <a:off x="5098995" y="4493911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Volunteer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Support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Helpers</a:t>
            </a:r>
            <a:endParaRPr lang="en-US" sz="2000" b="1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87E5EDD-F883-4C7A-AE6D-18D32371DA19}"/>
              </a:ext>
            </a:extLst>
          </p:cNvPr>
          <p:cNvSpPr/>
          <p:nvPr/>
        </p:nvSpPr>
        <p:spPr>
          <a:xfrm>
            <a:off x="8635385" y="4451713"/>
            <a:ext cx="2123912" cy="1294910"/>
          </a:xfrm>
          <a:custGeom>
            <a:avLst/>
            <a:gdLst>
              <a:gd name="connsiteX0" fmla="*/ 0 w 1041634"/>
              <a:gd name="connsiteY0" fmla="*/ 0 h 520817"/>
              <a:gd name="connsiteX1" fmla="*/ 1041634 w 1041634"/>
              <a:gd name="connsiteY1" fmla="*/ 0 h 520817"/>
              <a:gd name="connsiteX2" fmla="*/ 1041634 w 1041634"/>
              <a:gd name="connsiteY2" fmla="*/ 520817 h 520817"/>
              <a:gd name="connsiteX3" fmla="*/ 0 w 1041634"/>
              <a:gd name="connsiteY3" fmla="*/ 520817 h 520817"/>
              <a:gd name="connsiteX4" fmla="*/ 0 w 1041634"/>
              <a:gd name="connsiteY4" fmla="*/ 0 h 520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634" h="520817">
                <a:moveTo>
                  <a:pt x="0" y="0"/>
                </a:moveTo>
                <a:lnTo>
                  <a:pt x="1041634" y="0"/>
                </a:lnTo>
                <a:lnTo>
                  <a:pt x="1041634" y="520817"/>
                </a:lnTo>
                <a:lnTo>
                  <a:pt x="0" y="52081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9000">
                <a:schemeClr val="accent6">
                  <a:lumMod val="50000"/>
                </a:schemeClr>
              </a:gs>
              <a:gs pos="33000">
                <a:srgbClr val="4F3D20"/>
              </a:gs>
            </a:gsLst>
            <a:lin ang="16200000" scaled="1"/>
            <a:tileRect/>
          </a:gradFill>
          <a:ln>
            <a:solidFill>
              <a:srgbClr val="FEB10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ctr" anchorCtr="0">
            <a:noAutofit/>
          </a:bodyPr>
          <a:lstStyle/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Foodies</a:t>
            </a:r>
          </a:p>
          <a:p>
            <a:pPr algn="ctr" defTabSz="533400">
              <a:spcBef>
                <a:spcPct val="0"/>
              </a:spcBef>
              <a:spcAft>
                <a:spcPct val="35000"/>
              </a:spcAft>
            </a:pPr>
            <a:r>
              <a:rPr lang="en-NZ" sz="2000" b="1" dirty="0"/>
              <a:t>Vege Gardens</a:t>
            </a:r>
            <a:endParaRPr lang="en-US" sz="2000" b="1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F3AF99F-1B5F-4FBD-8150-14A253B30B18}"/>
              </a:ext>
            </a:extLst>
          </p:cNvPr>
          <p:cNvCxnSpPr>
            <a:cxnSpLocks/>
          </p:cNvCxnSpPr>
          <p:nvPr/>
        </p:nvCxnSpPr>
        <p:spPr>
          <a:xfrm>
            <a:off x="6165420" y="3964007"/>
            <a:ext cx="0" cy="520118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B0E357-3488-4E5E-9A4E-44F74E8EC81C}"/>
              </a:ext>
            </a:extLst>
          </p:cNvPr>
          <p:cNvCxnSpPr>
            <a:cxnSpLocks/>
          </p:cNvCxnSpPr>
          <p:nvPr/>
        </p:nvCxnSpPr>
        <p:spPr>
          <a:xfrm flipH="1">
            <a:off x="9710201" y="3920665"/>
            <a:ext cx="1" cy="528507"/>
          </a:xfrm>
          <a:prstGeom prst="line">
            <a:avLst/>
          </a:prstGeom>
          <a:ln w="25400">
            <a:solidFill>
              <a:srgbClr val="EF8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425564AD-6778-4A95-99C4-4F32615C3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562" y="6234312"/>
            <a:ext cx="391829" cy="477416"/>
          </a:xfrm>
          <a:prstGeom prst="rect">
            <a:avLst/>
          </a:prstGeom>
          <a:gradFill flip="none" rotWithShape="1">
            <a:gsLst>
              <a:gs pos="0">
                <a:srgbClr val="FEB101"/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96250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8899</TotalTime>
  <Words>154</Words>
  <Application>Microsoft Office PowerPoint</Application>
  <PresentationFormat>Widescreen</PresentationFormat>
  <Paragraphs>75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Open Sans</vt:lpstr>
      <vt:lpstr>Open Sans Condensed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Vink</dc:creator>
  <cp:lastModifiedBy>Luke Edwards</cp:lastModifiedBy>
  <cp:revision>41</cp:revision>
  <dcterms:created xsi:type="dcterms:W3CDTF">2017-07-04T22:25:34Z</dcterms:created>
  <dcterms:modified xsi:type="dcterms:W3CDTF">2017-07-13T05:52:52Z</dcterms:modified>
</cp:coreProperties>
</file>